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9" r:id="rId10"/>
    <p:sldId id="262" r:id="rId11"/>
    <p:sldId id="270" r:id="rId12"/>
    <p:sldId id="265" r:id="rId13"/>
    <p:sldId id="268" r:id="rId14"/>
    <p:sldId id="264" r:id="rId15"/>
    <p:sldId id="266" r:id="rId16"/>
    <p:sldId id="267" r:id="rId17"/>
    <p:sldId id="271" r:id="rId18"/>
  </p:sldIdLst>
  <p:sldSz cx="9144000" cy="5143500" type="screen16x9"/>
  <p:notesSz cx="6858000" cy="9144000"/>
  <p:defaultTextStyle>
    <a:defPPr>
      <a:defRPr lang="ko-KR"/>
    </a:defPPr>
    <a:lvl1pPr marL="0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0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65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96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29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58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88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52" algn="l" defTabSz="914265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4"/>
    <p:restoredTop sz="94666"/>
  </p:normalViewPr>
  <p:slideViewPr>
    <p:cSldViewPr>
      <p:cViewPr varScale="1">
        <p:scale>
          <a:sx n="136" d="100"/>
          <a:sy n="136" d="100"/>
        </p:scale>
        <p:origin x="31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2E0F5-CC61-46AD-9761-80B5BCE449C1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CA356-D7CE-4C82-AA09-9488B5C980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35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0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5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6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29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58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8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52" algn="l" defTabSz="914265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84A4E-3367-9148-A2AB-01F195C86B48}" type="slidenum">
              <a:rPr kumimoji="1" lang="ko-KR" altLang="en-US" smtClean="0">
                <a:solidFill>
                  <a:prstClr val="black"/>
                </a:solidFill>
              </a:rPr>
              <a:pPr/>
              <a:t>1</a:t>
            </a:fld>
            <a:endParaRPr kumimoji="1"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760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370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포탑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같은 방향 혹은 여러 방향 로테이션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주기로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근접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 및 속도로 왕복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원거리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일정거리를 왕복하다</a:t>
            </a: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적이 사정거리 내에 들어오면 이동을 멈추고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포탑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같은 방향 혹은 여러 방향 로테이션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주기로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근접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 및 속도로 왕복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원거리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일정거리를 왕복하다</a:t>
            </a: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적이 사정거리 내에 들어오면 이동을 멈추고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포탑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같은 방향 혹은 여러 방향 로테이션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주기로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근접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 및 속도로 왕복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원거리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일정거리를 왕복하다</a:t>
            </a: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적이 사정거리 내에 들어오면 이동을 멈추고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279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이동 </a:t>
            </a:r>
            <a:r>
              <a:rPr lang="en-US" altLang="ko-KR" dirty="0"/>
              <a:t>– </a:t>
            </a:r>
            <a:r>
              <a:rPr lang="ko-KR" altLang="en-US" dirty="0"/>
              <a:t>이동 점프</a:t>
            </a:r>
            <a:r>
              <a:rPr lang="en-US" altLang="ko-KR" baseline="0" dirty="0"/>
              <a:t> </a:t>
            </a:r>
            <a:r>
              <a:rPr lang="ko-KR" altLang="en-US" baseline="0" dirty="0"/>
              <a:t>추락</a:t>
            </a:r>
            <a:endParaRPr lang="en-US" altLang="ko-KR" baseline="0" dirty="0"/>
          </a:p>
          <a:p>
            <a:r>
              <a:rPr lang="ko-KR" altLang="en-US" baseline="0" dirty="0"/>
              <a:t>충돌 </a:t>
            </a:r>
            <a:r>
              <a:rPr lang="en-US" altLang="ko-KR" baseline="0" dirty="0"/>
              <a:t>– </a:t>
            </a:r>
            <a:r>
              <a:rPr lang="ko-KR" altLang="en-US" baseline="0" dirty="0"/>
              <a:t>무기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케릭터와</a:t>
            </a:r>
            <a:r>
              <a:rPr lang="ko-KR" altLang="en-US" baseline="0" dirty="0"/>
              <a:t> 적</a:t>
            </a:r>
            <a:r>
              <a:rPr lang="en-US" altLang="ko-KR" baseline="0" dirty="0"/>
              <a:t>, </a:t>
            </a:r>
            <a:r>
              <a:rPr lang="ko-KR" altLang="en-US" baseline="0" dirty="0"/>
              <a:t>로프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케릭터와</a:t>
            </a:r>
            <a:r>
              <a:rPr lang="ko-KR" altLang="en-US" baseline="0" dirty="0"/>
              <a:t> 벽</a:t>
            </a:r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138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727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포탑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같은 방향 혹은 여러 방향 로테이션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주기로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근접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일정한 주기 및 속도로 왕복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),</a:t>
            </a:r>
          </a:p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원거리 몬스터 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(</a:t>
            </a: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일정거리를 왕복하다</a:t>
            </a: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새굴림" panose="02030600000101010101" pitchFamily="18" charset="-127"/>
                <a:ea typeface="새굴림" panose="02030600000101010101" pitchFamily="18" charset="-127"/>
              </a:rPr>
              <a:t> 적이 사정거리 내에 들어오면 이동을 멈추고 공격</a:t>
            </a: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944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430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4F13A-DE22-4549-8218-B7B2EA647EC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087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7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78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232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05980"/>
            <a:ext cx="27432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05980"/>
            <a:ext cx="80772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72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30" indent="0" algn="ctr">
              <a:buNone/>
              <a:defRPr sz="2000"/>
            </a:lvl2pPr>
            <a:lvl3pPr marL="914265" indent="0" algn="ctr">
              <a:buNone/>
              <a:defRPr sz="1800"/>
            </a:lvl3pPr>
            <a:lvl4pPr marL="1371396" indent="0" algn="ctr">
              <a:buNone/>
              <a:defRPr sz="1600"/>
            </a:lvl4pPr>
            <a:lvl5pPr marL="1828529" indent="0" algn="ctr">
              <a:buNone/>
              <a:defRPr sz="1600"/>
            </a:lvl5pPr>
            <a:lvl6pPr marL="2285658" indent="0" algn="ctr">
              <a:buNone/>
              <a:defRPr sz="1600"/>
            </a:lvl6pPr>
            <a:lvl7pPr marL="2742788" indent="0" algn="ctr">
              <a:buNone/>
              <a:defRPr sz="1600"/>
            </a:lvl7pPr>
            <a:lvl8pPr marL="3199920" indent="0" algn="ctr">
              <a:buNone/>
              <a:defRPr sz="1600"/>
            </a:lvl8pPr>
            <a:lvl9pPr marL="3657052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553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470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282311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3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6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7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9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0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1007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7006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273847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65" indent="0">
              <a:buNone/>
              <a:defRPr sz="1800" b="1"/>
            </a:lvl3pPr>
            <a:lvl4pPr marL="1371396" indent="0">
              <a:buNone/>
              <a:defRPr sz="1600" b="1"/>
            </a:lvl4pPr>
            <a:lvl5pPr marL="1828529" indent="0">
              <a:buNone/>
              <a:defRPr sz="1600" b="1"/>
            </a:lvl5pPr>
            <a:lvl6pPr marL="2285658" indent="0">
              <a:buNone/>
              <a:defRPr sz="1600" b="1"/>
            </a:lvl6pPr>
            <a:lvl7pPr marL="2742788" indent="0">
              <a:buNone/>
              <a:defRPr sz="1600" b="1"/>
            </a:lvl7pPr>
            <a:lvl8pPr marL="3199920" indent="0">
              <a:buNone/>
              <a:defRPr sz="1600" b="1"/>
            </a:lvl8pPr>
            <a:lvl9pPr marL="3657052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2" y="1260872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65" indent="0">
              <a:buNone/>
              <a:defRPr sz="1800" b="1"/>
            </a:lvl3pPr>
            <a:lvl4pPr marL="1371396" indent="0">
              <a:buNone/>
              <a:defRPr sz="1600" b="1"/>
            </a:lvl4pPr>
            <a:lvl5pPr marL="1828529" indent="0">
              <a:buNone/>
              <a:defRPr sz="1600" b="1"/>
            </a:lvl5pPr>
            <a:lvl6pPr marL="2285658" indent="0">
              <a:buNone/>
              <a:defRPr sz="1600" b="1"/>
            </a:lvl6pPr>
            <a:lvl7pPr marL="2742788" indent="0">
              <a:buNone/>
              <a:defRPr sz="1600" b="1"/>
            </a:lvl7pPr>
            <a:lvl8pPr marL="3199920" indent="0">
              <a:buNone/>
              <a:defRPr sz="1600" b="1"/>
            </a:lvl8pPr>
            <a:lvl9pPr marL="3657052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2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621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504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576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740576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30" indent="0">
              <a:buNone/>
              <a:defRPr sz="1400"/>
            </a:lvl2pPr>
            <a:lvl3pPr marL="914265" indent="0">
              <a:buNone/>
              <a:defRPr sz="1200"/>
            </a:lvl3pPr>
            <a:lvl4pPr marL="1371396" indent="0">
              <a:buNone/>
              <a:defRPr sz="1000"/>
            </a:lvl4pPr>
            <a:lvl5pPr marL="1828529" indent="0">
              <a:buNone/>
              <a:defRPr sz="1000"/>
            </a:lvl5pPr>
            <a:lvl6pPr marL="2285658" indent="0">
              <a:buNone/>
              <a:defRPr sz="1000"/>
            </a:lvl6pPr>
            <a:lvl7pPr marL="2742788" indent="0">
              <a:buNone/>
              <a:defRPr sz="1000"/>
            </a:lvl7pPr>
            <a:lvl8pPr marL="3199920" indent="0">
              <a:buNone/>
              <a:defRPr sz="1000"/>
            </a:lvl8pPr>
            <a:lvl9pPr marL="3657052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741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2973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740576"/>
            <a:ext cx="4629150" cy="3655219"/>
          </a:xfrm>
        </p:spPr>
        <p:txBody>
          <a:bodyPr/>
          <a:lstStyle>
            <a:lvl1pPr marL="0" indent="0">
              <a:buNone/>
              <a:defRPr sz="3200"/>
            </a:lvl1pPr>
            <a:lvl2pPr marL="457130" indent="0">
              <a:buNone/>
              <a:defRPr sz="2800"/>
            </a:lvl2pPr>
            <a:lvl3pPr marL="914265" indent="0">
              <a:buNone/>
              <a:defRPr sz="2400"/>
            </a:lvl3pPr>
            <a:lvl4pPr marL="1371396" indent="0">
              <a:buNone/>
              <a:defRPr sz="2000"/>
            </a:lvl4pPr>
            <a:lvl5pPr marL="1828529" indent="0">
              <a:buNone/>
              <a:defRPr sz="2000"/>
            </a:lvl5pPr>
            <a:lvl6pPr marL="2285658" indent="0">
              <a:buNone/>
              <a:defRPr sz="2000"/>
            </a:lvl6pPr>
            <a:lvl7pPr marL="2742788" indent="0">
              <a:buNone/>
              <a:defRPr sz="2000"/>
            </a:lvl7pPr>
            <a:lvl8pPr marL="3199920" indent="0">
              <a:buNone/>
              <a:defRPr sz="2000"/>
            </a:lvl8pPr>
            <a:lvl9pPr marL="3657052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30" indent="0">
              <a:buNone/>
              <a:defRPr sz="1400"/>
            </a:lvl2pPr>
            <a:lvl3pPr marL="914265" indent="0">
              <a:buNone/>
              <a:defRPr sz="1200"/>
            </a:lvl3pPr>
            <a:lvl4pPr marL="1371396" indent="0">
              <a:buNone/>
              <a:defRPr sz="1000"/>
            </a:lvl4pPr>
            <a:lvl5pPr marL="1828529" indent="0">
              <a:buNone/>
              <a:defRPr sz="1000"/>
            </a:lvl5pPr>
            <a:lvl6pPr marL="2285658" indent="0">
              <a:buNone/>
              <a:defRPr sz="1000"/>
            </a:lvl6pPr>
            <a:lvl7pPr marL="2742788" indent="0">
              <a:buNone/>
              <a:defRPr sz="1000"/>
            </a:lvl7pPr>
            <a:lvl8pPr marL="3199920" indent="0">
              <a:buNone/>
              <a:defRPr sz="1000"/>
            </a:lvl8pPr>
            <a:lvl9pPr marL="3657052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051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9385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6" y="273850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2" y="273850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316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9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9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2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5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7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9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05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729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200154"/>
            <a:ext cx="54102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200154"/>
            <a:ext cx="54102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74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65" indent="0">
              <a:buNone/>
              <a:defRPr sz="1800" b="1"/>
            </a:lvl3pPr>
            <a:lvl4pPr marL="1371396" indent="0">
              <a:buNone/>
              <a:defRPr sz="1600" b="1"/>
            </a:lvl4pPr>
            <a:lvl5pPr marL="1828529" indent="0">
              <a:buNone/>
              <a:defRPr sz="1600" b="1"/>
            </a:lvl5pPr>
            <a:lvl6pPr marL="2285658" indent="0">
              <a:buNone/>
              <a:defRPr sz="1600" b="1"/>
            </a:lvl6pPr>
            <a:lvl7pPr marL="2742788" indent="0">
              <a:buNone/>
              <a:defRPr sz="1600" b="1"/>
            </a:lvl7pPr>
            <a:lvl8pPr marL="3199920" indent="0">
              <a:buNone/>
              <a:defRPr sz="1600" b="1"/>
            </a:lvl8pPr>
            <a:lvl9pPr marL="3657052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65" indent="0">
              <a:buNone/>
              <a:defRPr sz="1800" b="1"/>
            </a:lvl3pPr>
            <a:lvl4pPr marL="1371396" indent="0">
              <a:buNone/>
              <a:defRPr sz="1600" b="1"/>
            </a:lvl4pPr>
            <a:lvl5pPr marL="1828529" indent="0">
              <a:buNone/>
              <a:defRPr sz="1600" b="1"/>
            </a:lvl5pPr>
            <a:lvl6pPr marL="2285658" indent="0">
              <a:buNone/>
              <a:defRPr sz="1600" b="1"/>
            </a:lvl6pPr>
            <a:lvl7pPr marL="2742788" indent="0">
              <a:buNone/>
              <a:defRPr sz="1600" b="1"/>
            </a:lvl7pPr>
            <a:lvl8pPr marL="3199920" indent="0">
              <a:buNone/>
              <a:defRPr sz="1600" b="1"/>
            </a:lvl8pPr>
            <a:lvl9pPr marL="3657052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772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580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1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95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65" indent="0">
              <a:buNone/>
              <a:defRPr sz="1000"/>
            </a:lvl3pPr>
            <a:lvl4pPr marL="1371396" indent="0">
              <a:buNone/>
              <a:defRPr sz="900"/>
            </a:lvl4pPr>
            <a:lvl5pPr marL="1828529" indent="0">
              <a:buNone/>
              <a:defRPr sz="900"/>
            </a:lvl5pPr>
            <a:lvl6pPr marL="2285658" indent="0">
              <a:buNone/>
              <a:defRPr sz="900"/>
            </a:lvl6pPr>
            <a:lvl7pPr marL="2742788" indent="0">
              <a:buNone/>
              <a:defRPr sz="900"/>
            </a:lvl7pPr>
            <a:lvl8pPr marL="3199920" indent="0">
              <a:buNone/>
              <a:defRPr sz="900"/>
            </a:lvl8pPr>
            <a:lvl9pPr marL="3657052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332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30" indent="0">
              <a:buNone/>
              <a:defRPr sz="2800"/>
            </a:lvl2pPr>
            <a:lvl3pPr marL="914265" indent="0">
              <a:buNone/>
              <a:defRPr sz="2400"/>
            </a:lvl3pPr>
            <a:lvl4pPr marL="1371396" indent="0">
              <a:buNone/>
              <a:defRPr sz="2000"/>
            </a:lvl4pPr>
            <a:lvl5pPr marL="1828529" indent="0">
              <a:buNone/>
              <a:defRPr sz="2000"/>
            </a:lvl5pPr>
            <a:lvl6pPr marL="2285658" indent="0">
              <a:buNone/>
              <a:defRPr sz="2000"/>
            </a:lvl6pPr>
            <a:lvl7pPr marL="2742788" indent="0">
              <a:buNone/>
              <a:defRPr sz="2000"/>
            </a:lvl7pPr>
            <a:lvl8pPr marL="3199920" indent="0">
              <a:buNone/>
              <a:defRPr sz="2000"/>
            </a:lvl8pPr>
            <a:lvl9pPr marL="3657052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9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65" indent="0">
              <a:buNone/>
              <a:defRPr sz="1000"/>
            </a:lvl3pPr>
            <a:lvl4pPr marL="1371396" indent="0">
              <a:buNone/>
              <a:defRPr sz="900"/>
            </a:lvl4pPr>
            <a:lvl5pPr marL="1828529" indent="0">
              <a:buNone/>
              <a:defRPr sz="900"/>
            </a:lvl5pPr>
            <a:lvl6pPr marL="2285658" indent="0">
              <a:buNone/>
              <a:defRPr sz="900"/>
            </a:lvl6pPr>
            <a:lvl7pPr marL="2742788" indent="0">
              <a:buNone/>
              <a:defRPr sz="900"/>
            </a:lvl7pPr>
            <a:lvl8pPr marL="3199920" indent="0">
              <a:buNone/>
              <a:defRPr sz="900"/>
            </a:lvl8pPr>
            <a:lvl9pPr marL="3657052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5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4"/>
            <a:ext cx="8229600" cy="3394472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FF298-466C-418B-9A8B-D3F256FB464A}" type="datetimeFigureOut">
              <a:rPr lang="ko-KR" altLang="en-US" smtClean="0"/>
              <a:t>2018. 6. 25.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D1B30-8A8D-44D5-B5D4-58DE0B0BC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46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265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8" indent="-342848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41" indent="-285708" algn="l" defTabSz="914265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30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60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93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22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6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7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8" indent="-228564" algn="l" defTabSz="914265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5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6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9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8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8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2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52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54F56-86D2-42F6-BF0E-89A4B14F72E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2018. 6. 25.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3B936-FFAD-4CFD-853E-F188C8332F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97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2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98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30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60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93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22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6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7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8" indent="-228564" algn="l" defTabSz="9142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5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6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9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8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8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20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52" algn="l" defTabSz="9142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1836849" y="1566412"/>
            <a:ext cx="5598216" cy="1015663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kumimoji="1" lang="ko-KR" altLang="en-US" sz="6000" dirty="0">
                <a:solidFill>
                  <a:prstClr val="black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Bold" charset="-127"/>
              </a:rPr>
              <a:t>게임프로그래밍</a:t>
            </a:r>
          </a:p>
        </p:txBody>
      </p:sp>
      <p:sp>
        <p:nvSpPr>
          <p:cNvPr id="5" name="텍스트 상자 4"/>
          <p:cNvSpPr txBox="1"/>
          <p:nvPr/>
        </p:nvSpPr>
        <p:spPr>
          <a:xfrm>
            <a:off x="6021195" y="3867896"/>
            <a:ext cx="2827751" cy="830997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kumimoji="1" lang="en-US" altLang="ko-KR" sz="2400" dirty="0">
                <a:solidFill>
                  <a:prstClr val="black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201311259</a:t>
            </a:r>
            <a:r>
              <a:rPr kumimoji="1" lang="ko-KR" altLang="en-US" sz="2400" dirty="0">
                <a:solidFill>
                  <a:prstClr val="black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 권오승</a:t>
            </a:r>
            <a:endParaRPr kumimoji="1" lang="en-US" altLang="ko-KR" sz="2400" dirty="0">
              <a:solidFill>
                <a:prstClr val="black"/>
              </a:solidFill>
              <a:latin typeface="BM DoHyeon OTF" panose="020B0600000101010101" pitchFamily="34" charset="-127"/>
              <a:ea typeface="BM DoHyeon OTF" panose="020B0600000101010101" pitchFamily="34" charset="-127"/>
              <a:cs typeface="12LotteMartHappyMedium" charset="-127"/>
            </a:endParaRPr>
          </a:p>
          <a:p>
            <a:r>
              <a:rPr kumimoji="1" lang="cs-CZ" altLang="ko-KR" sz="2400" dirty="0">
                <a:solidFill>
                  <a:prstClr val="black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201211368</a:t>
            </a:r>
            <a:r>
              <a:rPr kumimoji="1" lang="ko-KR" altLang="en-US" sz="2400" dirty="0">
                <a:solidFill>
                  <a:prstClr val="black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 이동현</a:t>
            </a:r>
            <a:endParaRPr kumimoji="1" lang="en-US" altLang="ko-KR" sz="2400" dirty="0">
              <a:solidFill>
                <a:prstClr val="black"/>
              </a:solidFill>
              <a:latin typeface="BM DoHyeon OTF" panose="020B0600000101010101" pitchFamily="34" charset="-127"/>
              <a:ea typeface="BM DoHyeon OTF" panose="020B0600000101010101" pitchFamily="34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1719595"/>
            <a:ext cx="709286" cy="70928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16134" y="2582075"/>
            <a:ext cx="2439650" cy="769441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lang="ko-KR" altLang="en-US" sz="4400" dirty="0">
                <a:solidFill>
                  <a:prstClr val="black"/>
                </a:solidFill>
                <a:latin typeface="12LotteMartHappyBold" panose="02020603020101020101" pitchFamily="18" charset="-127"/>
                <a:ea typeface="12LotteMartHappyBold" panose="02020603020101020101" pitchFamily="18" charset="-127"/>
              </a:rPr>
              <a:t>최종발표</a:t>
            </a:r>
          </a:p>
        </p:txBody>
      </p:sp>
    </p:spTree>
    <p:extLst>
      <p:ext uri="{BB962C8B-B14F-4D97-AF65-F5344CB8AC3E}">
        <p14:creationId xmlns:p14="http://schemas.microsoft.com/office/powerpoint/2010/main" val="1375307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1065632" y="401486"/>
            <a:ext cx="4802512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로프 및 총알 발사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58432F6-098F-8446-A7CF-07D432FBB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1059582"/>
            <a:ext cx="4956611" cy="247459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C989B1D-6C48-EF4B-B141-60C88DD76F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040" y="875935"/>
            <a:ext cx="4035481" cy="357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50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로프 물리연산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2051720" y="1641842"/>
            <a:ext cx="1613647" cy="16136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 err="1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MyRope</a:t>
            </a:r>
            <a:endParaRPr kumimoji="1" lang="en-US" altLang="ko-KR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Action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(Frame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Listener)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5031998" y="2139703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Check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Rope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760197" y="2845397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3852405" y="2470211"/>
            <a:ext cx="10847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681090" y="1546881"/>
            <a:ext cx="1899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현재 로프와 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연결되어 있는지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판단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41463" y="2969693"/>
            <a:ext cx="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호출</a:t>
            </a:r>
          </a:p>
        </p:txBody>
      </p:sp>
      <p:cxnSp>
        <p:nvCxnSpPr>
          <p:cNvPr id="23" name="구부러진 연결선 22"/>
          <p:cNvCxnSpPr>
            <a:stCxn id="11" idx="3"/>
            <a:endCxn id="11" idx="5"/>
          </p:cNvCxnSpPr>
          <p:nvPr/>
        </p:nvCxnSpPr>
        <p:spPr>
          <a:xfrm rot="16200000" flipH="1">
            <a:off x="2858543" y="2448665"/>
            <a:ext cx="12700" cy="1141021"/>
          </a:xfrm>
          <a:prstGeom prst="curvedConnector3">
            <a:avLst>
              <a:gd name="adj1" fmla="val 561501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257415" y="3786594"/>
            <a:ext cx="177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로프 물리연산</a:t>
            </a:r>
          </a:p>
        </p:txBody>
      </p:sp>
    </p:spTree>
    <p:extLst>
      <p:ext uri="{BB962C8B-B14F-4D97-AF65-F5344CB8AC3E}">
        <p14:creationId xmlns:p14="http://schemas.microsoft.com/office/powerpoint/2010/main" val="2093861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로프 물리연산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7D62EDE-2CAA-1946-ABF7-DF3144BD6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131590"/>
            <a:ext cx="4451970" cy="18277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4702B5-B001-F34B-9377-4FAAB43B1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0002" y="123478"/>
            <a:ext cx="3881991" cy="47811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492A1F2-B8CD-4A4F-AE04-6A67E804F2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650" y="2965567"/>
            <a:ext cx="3039634" cy="160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15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AI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이동 및 충돌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3547718" y="1635646"/>
            <a:ext cx="1613647" cy="16136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Frame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Listener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5896094" y="987574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Enemy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Moving</a:t>
            </a:r>
            <a:endParaRPr kumimoji="1" lang="ko-KR" altLang="en-US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5223617" y="1943296"/>
            <a:ext cx="672477" cy="2275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5137918" y="1699388"/>
            <a:ext cx="643502" cy="2180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75545" y="1049754"/>
            <a:ext cx="1427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이동형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</a:p>
          <a:p>
            <a:pPr algn="ctr"/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반복 움직임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53717" y="2128367"/>
            <a:ext cx="855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호출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1783573" y="3070968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Frie</a:t>
            </a:r>
            <a:endParaRPr kumimoji="1" lang="en-US" altLang="ko-KR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Bullet</a:t>
            </a:r>
            <a:endParaRPr kumimoji="1" lang="ko-KR" altLang="en-US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H="1">
            <a:off x="3123775" y="2992229"/>
            <a:ext cx="423943" cy="3052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5871689" y="2776205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Create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Bullet</a:t>
            </a:r>
            <a:endParaRPr kumimoji="1" lang="ko-KR" altLang="en-US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82002" y="3279546"/>
            <a:ext cx="855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주기적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호출</a:t>
            </a: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5017429" y="3104563"/>
            <a:ext cx="672575" cy="1749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 flipH="1" flipV="1">
            <a:off x="5161365" y="2940384"/>
            <a:ext cx="620055" cy="1641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256736" y="2498767"/>
            <a:ext cx="1551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포탑형</a:t>
            </a:r>
            <a:r>
              <a:rPr lang="ko-KR" altLang="en-US" sz="1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1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 </a:t>
            </a:r>
          </a:p>
          <a:p>
            <a:r>
              <a:rPr lang="ko-KR" altLang="en-US" sz="1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총알 생성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07393" y="3136245"/>
            <a:ext cx="855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호출</a:t>
            </a:r>
          </a:p>
        </p:txBody>
      </p:sp>
      <p:cxnSp>
        <p:nvCxnSpPr>
          <p:cNvPr id="38" name="직선 화살표 연결선 37"/>
          <p:cNvCxnSpPr/>
          <p:nvPr/>
        </p:nvCxnSpPr>
        <p:spPr>
          <a:xfrm flipV="1">
            <a:off x="2991369" y="2776206"/>
            <a:ext cx="432048" cy="3073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937217" y="2500940"/>
            <a:ext cx="16518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포탄 이동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삭제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1605789" y="1039657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블록 </a:t>
            </a:r>
            <a:endParaRPr kumimoji="1" lang="en-US" altLang="ko-KR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위치에</a:t>
            </a:r>
            <a:endParaRPr kumimoji="1" lang="en-US" altLang="ko-KR" sz="14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생성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2991369" y="1850760"/>
            <a:ext cx="672477" cy="1850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488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시연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3" name="bandicam 2018-06-25 16-53-44-084">
            <a:hlinkClick r:id="" action="ppaction://media"/>
            <a:extLst>
              <a:ext uri="{FF2B5EF4-FFF2-40B4-BE49-F238E27FC236}">
                <a16:creationId xmlns:a16="http://schemas.microsoft.com/office/drawing/2014/main" id="{DA19E605-483B-1A4A-9908-01306FD5B2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20925" y="1370013"/>
            <a:ext cx="4500563" cy="3262312"/>
          </a:xfrm>
        </p:spPr>
      </p:pic>
    </p:spTree>
    <p:extLst>
      <p:ext uri="{BB962C8B-B14F-4D97-AF65-F5344CB8AC3E}">
        <p14:creationId xmlns:p14="http://schemas.microsoft.com/office/powerpoint/2010/main" val="268744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대안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47F6D9-BEAE-A745-8E9A-EED58AE175E1}"/>
              </a:ext>
            </a:extLst>
          </p:cNvPr>
          <p:cNvSpPr txBox="1"/>
          <p:nvPr/>
        </p:nvSpPr>
        <p:spPr>
          <a:xfrm>
            <a:off x="971600" y="1268019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</a:t>
            </a:r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로프 운동을 합치자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C76EDB-3123-F945-986E-1372B756F1A4}"/>
              </a:ext>
            </a:extLst>
          </p:cNvPr>
          <p:cNvSpPr txBox="1"/>
          <p:nvPr/>
        </p:nvSpPr>
        <p:spPr>
          <a:xfrm>
            <a:off x="1547664" y="1851670"/>
            <a:ext cx="5976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로프 운동 </a:t>
            </a:r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+</a:t>
            </a:r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로프 발사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5FB43-9E26-6946-9FB7-D1B4E12D0CD0}"/>
              </a:ext>
            </a:extLst>
          </p:cNvPr>
          <p:cNvSpPr txBox="1"/>
          <p:nvPr/>
        </p:nvSpPr>
        <p:spPr>
          <a:xfrm>
            <a:off x="4788024" y="1861288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로프 위치를 포인터로</a:t>
            </a:r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endParaRPr kumimoji="1"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55F78F7-CC18-4D4A-B3C6-1D128E55C7F5}"/>
              </a:ext>
            </a:extLst>
          </p:cNvPr>
          <p:cNvCxnSpPr/>
          <p:nvPr/>
        </p:nvCxnSpPr>
        <p:spPr>
          <a:xfrm>
            <a:off x="4103948" y="2011066"/>
            <a:ext cx="4680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6B4182-3214-264C-B197-54C9B8904006}"/>
              </a:ext>
            </a:extLst>
          </p:cNvPr>
          <p:cNvSpPr txBox="1"/>
          <p:nvPr/>
        </p:nvSpPr>
        <p:spPr>
          <a:xfrm>
            <a:off x="971600" y="2924203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</a:t>
            </a:r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와 캐릭터 간 충돌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2F2488-F895-034D-BB02-75D0ED6C9BF7}"/>
              </a:ext>
            </a:extLst>
          </p:cNvPr>
          <p:cNvSpPr txBox="1"/>
          <p:nvPr/>
        </p:nvSpPr>
        <p:spPr>
          <a:xfrm>
            <a:off x="1547664" y="3507854"/>
            <a:ext cx="5976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 위치를 이용한 </a:t>
            </a:r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AABB +</a:t>
            </a:r>
            <a:endParaRPr kumimoji="1"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ECA9EC-0011-E848-92AB-AF0D5D31DB99}"/>
              </a:ext>
            </a:extLst>
          </p:cNvPr>
          <p:cNvSpPr txBox="1"/>
          <p:nvPr/>
        </p:nvSpPr>
        <p:spPr>
          <a:xfrm>
            <a:off x="4427984" y="3507854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캐릭터의 위치를 이용한 </a:t>
            </a:r>
            <a:r>
              <a:rPr kumimoji="1"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AABB</a:t>
            </a:r>
            <a:endParaRPr kumimoji="1"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6760803-4F6E-DE40-BA77-0C82BCBBA206}"/>
              </a:ext>
            </a:extLst>
          </p:cNvPr>
          <p:cNvCxnSpPr/>
          <p:nvPr/>
        </p:nvCxnSpPr>
        <p:spPr>
          <a:xfrm>
            <a:off x="1979712" y="4155926"/>
            <a:ext cx="4680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37CEEB9-678D-C24A-891E-3B13524962E8}"/>
              </a:ext>
            </a:extLst>
          </p:cNvPr>
          <p:cNvSpPr txBox="1"/>
          <p:nvPr/>
        </p:nvSpPr>
        <p:spPr>
          <a:xfrm>
            <a:off x="2627784" y="3996736"/>
            <a:ext cx="156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충돌판정</a:t>
            </a:r>
            <a:endParaRPr kumimoji="1"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3917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B7F4BC-E1E5-A843-B2A1-F6F48D232E77}"/>
              </a:ext>
            </a:extLst>
          </p:cNvPr>
          <p:cNvSpPr txBox="1"/>
          <p:nvPr/>
        </p:nvSpPr>
        <p:spPr>
          <a:xfrm>
            <a:off x="3347864" y="2139702"/>
            <a:ext cx="5256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00362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6" y="512250"/>
            <a:ext cx="459070" cy="459070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1581078" y="486573"/>
            <a:ext cx="3455894" cy="484748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kumimoji="1" lang="ko-KR" altLang="en-US" sz="27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목차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8" y="1428228"/>
            <a:ext cx="330574" cy="33057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5" y="2090864"/>
            <a:ext cx="330574" cy="33057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7" y="2736507"/>
            <a:ext cx="330574" cy="33057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7" y="3386295"/>
            <a:ext cx="330574" cy="330574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2066795" y="1397306"/>
            <a:ext cx="4526596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리뷰</a:t>
            </a:r>
          </a:p>
        </p:txBody>
      </p:sp>
      <p:sp>
        <p:nvSpPr>
          <p:cNvPr id="4" name="텍스트 상자 3"/>
          <p:cNvSpPr txBox="1"/>
          <p:nvPr/>
        </p:nvSpPr>
        <p:spPr>
          <a:xfrm>
            <a:off x="2066794" y="2047094"/>
            <a:ext cx="4180172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</a:t>
            </a:r>
          </a:p>
        </p:txBody>
      </p:sp>
      <p:sp>
        <p:nvSpPr>
          <p:cNvPr id="10" name="텍스트 상자 9"/>
          <p:cNvSpPr txBox="1"/>
          <p:nvPr/>
        </p:nvSpPr>
        <p:spPr>
          <a:xfrm>
            <a:off x="2066795" y="2696882"/>
            <a:ext cx="3672083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시연</a:t>
            </a:r>
          </a:p>
        </p:txBody>
      </p:sp>
      <p:sp>
        <p:nvSpPr>
          <p:cNvPr id="15" name="텍스트 상자 9"/>
          <p:cNvSpPr txBox="1"/>
          <p:nvPr/>
        </p:nvSpPr>
        <p:spPr>
          <a:xfrm>
            <a:off x="2066794" y="3363838"/>
            <a:ext cx="3672083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대안</a:t>
            </a:r>
          </a:p>
        </p:txBody>
      </p:sp>
    </p:spTree>
    <p:extLst>
      <p:ext uri="{BB962C8B-B14F-4D97-AF65-F5344CB8AC3E}">
        <p14:creationId xmlns:p14="http://schemas.microsoft.com/office/powerpoint/2010/main" val="194020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1065632" y="401486"/>
            <a:ext cx="2844725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리뷰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-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게임소개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2" name="텍스트 상자 1"/>
          <p:cNvSpPr txBox="1"/>
          <p:nvPr/>
        </p:nvSpPr>
        <p:spPr>
          <a:xfrm>
            <a:off x="555317" y="1196789"/>
            <a:ext cx="189603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시작화면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5317" y="1761565"/>
            <a:ext cx="3832412" cy="2554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1758828" y="3160059"/>
            <a:ext cx="1385047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kumimoji="1"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  <a:cs typeface="12LotteMartHappyMedium" charset="-127"/>
              </a:rPr>
              <a:t>게임시작</a:t>
            </a:r>
            <a:endParaRPr kumimoji="1"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  <a:cs typeface="12LotteMartHappyMedium" charset="-127"/>
            </a:endParaRPr>
          </a:p>
          <a:p>
            <a:pPr algn="ctr"/>
            <a:r>
              <a:rPr kumimoji="1"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  <a:cs typeface="12LotteMartHappyMedium" charset="-127"/>
              </a:rPr>
              <a:t>랭킹보기</a:t>
            </a:r>
            <a:endParaRPr kumimoji="1"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  <a:cs typeface="12LotteMartHappyMedium" charset="-127"/>
            </a:endParaRPr>
          </a:p>
          <a:p>
            <a:pPr algn="ctr"/>
            <a:r>
              <a:rPr kumimoji="1"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  <a:cs typeface="12LotteMartHappyMedium" charset="-127"/>
              </a:rPr>
              <a:t>설정</a:t>
            </a:r>
            <a:endParaRPr kumimoji="1"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  <a:cs typeface="12LotteMartHappyMedium" charset="-127"/>
            </a:endParaRPr>
          </a:p>
          <a:p>
            <a:pPr algn="ctr"/>
            <a:r>
              <a:rPr kumimoji="1"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  <a:cs typeface="12LotteMartHappyMedium" charset="-127"/>
              </a:rPr>
              <a:t>끝내기</a:t>
            </a:r>
            <a:endParaRPr kumimoji="1"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  <a:cs typeface="12LotteMartHappyMedium" charset="-127"/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1990164" y="1989337"/>
            <a:ext cx="1920193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새굴림" panose="02030600000101010101" pitchFamily="18" charset="-127"/>
                <a:ea typeface="새굴림" panose="02030600000101010101" pitchFamily="18" charset="-127"/>
                <a:cs typeface="12LotteMartHappyMedium" charset="-127"/>
              </a:rPr>
              <a:t>밧   줄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83" y="1746887"/>
            <a:ext cx="3243479" cy="2094203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8" name="텍스트 상자 17"/>
          <p:cNvSpPr txBox="1"/>
          <p:nvPr/>
        </p:nvSpPr>
        <p:spPr>
          <a:xfrm>
            <a:off x="4706352" y="1196789"/>
            <a:ext cx="189603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  <a:cs typeface="12LotteMartHappyMedium" charset="-127"/>
              </a:rPr>
              <a:t>게임 중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4706353" y="1761565"/>
            <a:ext cx="3832412" cy="2554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177118" y="2286001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6142319" y="1918378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669310" y="2793988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6683129" y="2427918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7621868" y="2114551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6350660" y="3230295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5241617" y="3496990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7299425" y="2864947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6949802" y="3699173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8034847" y="3355073"/>
            <a:ext cx="349623" cy="141917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kumimoji="1" lang="ko-KR" altLang="en-US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151" y="2224718"/>
            <a:ext cx="227953" cy="227953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449" y="3301253"/>
            <a:ext cx="227953" cy="227953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789" y="2074888"/>
            <a:ext cx="227953" cy="22795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095" y="2830095"/>
            <a:ext cx="204167" cy="212876"/>
          </a:xfrm>
          <a:prstGeom prst="rect">
            <a:avLst/>
          </a:prstGeom>
        </p:spPr>
      </p:pic>
      <p:cxnSp>
        <p:nvCxnSpPr>
          <p:cNvPr id="44" name="직선 연결선[R] 43"/>
          <p:cNvCxnSpPr>
            <a:endCxn id="32" idx="2"/>
          </p:cNvCxnSpPr>
          <p:nvPr/>
        </p:nvCxnSpPr>
        <p:spPr>
          <a:xfrm flipV="1">
            <a:off x="6659179" y="2569835"/>
            <a:ext cx="198762" cy="3660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그림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36610" flipH="1">
            <a:off x="6464800" y="2935839"/>
            <a:ext cx="134876" cy="134876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 flipH="1">
            <a:off x="6092471" y="3012267"/>
            <a:ext cx="217529" cy="217529"/>
          </a:xfrm>
          <a:prstGeom prst="rect">
            <a:avLst/>
          </a:prstGeom>
        </p:spPr>
      </p:pic>
      <p:sp>
        <p:nvSpPr>
          <p:cNvPr id="50" name="텍스트 상자 49"/>
          <p:cNvSpPr txBox="1"/>
          <p:nvPr/>
        </p:nvSpPr>
        <p:spPr>
          <a:xfrm>
            <a:off x="7746168" y="1785513"/>
            <a:ext cx="736889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  <a:cs typeface="12LotteMartHappyMedium" charset="-127"/>
              </a:rPr>
              <a:t>12:34</a:t>
            </a:r>
            <a:endParaRPr kumimoji="1" lang="ko-KR" altLang="en-US" dirty="0">
              <a:latin typeface="12롯데마트드림Medium" panose="02020603020101020101" pitchFamily="18" charset="-127"/>
              <a:ea typeface="12롯데마트드림Medium" panose="02020603020101020101" pitchFamily="18" charset="-127"/>
              <a:cs typeface="12LotteMartHappy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265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03882"/>
            <a:ext cx="7886700" cy="3263504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맵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캐릭터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몬스터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무기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시간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충돌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  <a:endParaRPr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2864370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리뷰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-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요구조건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047" y="2035041"/>
            <a:ext cx="549935" cy="5499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78" y="2081804"/>
            <a:ext cx="479115" cy="47911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93" y="2045413"/>
            <a:ext cx="529190" cy="5291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451" y="3939902"/>
            <a:ext cx="529190" cy="52919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357" y="3041400"/>
            <a:ext cx="468569" cy="46856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451" y="3000068"/>
            <a:ext cx="551232" cy="55123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209" y="3000069"/>
            <a:ext cx="579793" cy="57979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103" y="3000067"/>
            <a:ext cx="579794" cy="57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88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  </a:t>
            </a:r>
            <a:endParaRPr lang="ko-KR" altLang="en-US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캐릭터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–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이동속도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점프 높이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	–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이동속도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체력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	–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속도에 따른 충돌 판정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			–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범위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속도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데미지</a:t>
            </a:r>
            <a:endParaRPr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730504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리뷰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-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요구조건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BA0DF6-8ADA-4181-8A3B-44B68E8569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95" y="1857581"/>
            <a:ext cx="924759" cy="92475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8251523-2C1D-4F89-AD8C-01A2D7CBBF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98" y="3763445"/>
            <a:ext cx="924759" cy="92475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0713CBE-4D0F-4DF5-B942-2386DE9F81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3848684"/>
            <a:ext cx="754281" cy="75428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5EB1E24-36C2-41ED-A5FC-388C3A3971A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123" y="3723878"/>
            <a:ext cx="907419" cy="907419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6236418C-BF47-47D8-B70A-64BE5050E8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636" y="2787774"/>
            <a:ext cx="794084" cy="79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06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적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AI</a:t>
            </a:r>
          </a:p>
          <a:p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리뷰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-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요구조건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1026" name="Picture 2" descr="Lighthouse premium icon">
            <a:extLst>
              <a:ext uri="{FF2B5EF4-FFF2-40B4-BE49-F238E27FC236}">
                <a16:creationId xmlns:a16="http://schemas.microsoft.com/office/drawing/2014/main" id="{3558040A-3C34-45A5-A767-F10F83CEA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41" y="2098602"/>
            <a:ext cx="1804737" cy="180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4839A4-E72C-4362-9A38-CBAB538DF3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333" y="2213741"/>
            <a:ext cx="1574465" cy="157446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1EB6762-BB0A-446A-B5FE-B8ACA3705CC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8149">
            <a:off x="7210709" y="2295753"/>
            <a:ext cx="446600" cy="446600"/>
          </a:xfrm>
          <a:prstGeom prst="rect">
            <a:avLst/>
          </a:prstGeom>
        </p:spPr>
      </p:pic>
      <p:pic>
        <p:nvPicPr>
          <p:cNvPr id="1028" name="Picture 4" descr="Monster premium icon">
            <a:extLst>
              <a:ext uri="{FF2B5EF4-FFF2-40B4-BE49-F238E27FC236}">
                <a16:creationId xmlns:a16="http://schemas.microsoft.com/office/drawing/2014/main" id="{B9965C0E-DF19-4889-BCCE-80BD68BBB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664" y="2423455"/>
            <a:ext cx="1155032" cy="115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40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endParaRPr lang="ko-KR" altLang="en-US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이동 및 충돌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3040117" y="1707654"/>
            <a:ext cx="1613647" cy="16136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Draw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My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Character</a:t>
            </a:r>
            <a:endParaRPr kumimoji="1" lang="en-US" altLang="ko-KR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(Frame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Listener)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6112118" y="1879315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collision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4840317" y="2585009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4787434" y="2272149"/>
            <a:ext cx="108474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624598" y="1801617"/>
            <a:ext cx="1427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충돌 시 좌표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52674" y="2776411"/>
            <a:ext cx="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호출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1206970" y="1880428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Key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Pressed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2595241" y="2497610"/>
            <a:ext cx="407155" cy="39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72744" y="2585009"/>
            <a:ext cx="855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 명령</a:t>
            </a:r>
          </a:p>
        </p:txBody>
      </p:sp>
      <p:cxnSp>
        <p:nvCxnSpPr>
          <p:cNvPr id="23" name="구부러진 연결선 22"/>
          <p:cNvCxnSpPr>
            <a:stCxn id="11" idx="3"/>
            <a:endCxn id="11" idx="5"/>
          </p:cNvCxnSpPr>
          <p:nvPr/>
        </p:nvCxnSpPr>
        <p:spPr>
          <a:xfrm rot="16200000" flipH="1">
            <a:off x="3846940" y="2514477"/>
            <a:ext cx="12700" cy="1141021"/>
          </a:xfrm>
          <a:prstGeom prst="curvedConnector3">
            <a:avLst>
              <a:gd name="adj1" fmla="val 561501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245812" y="3852406"/>
            <a:ext cx="177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캐릭터 이동</a:t>
            </a:r>
          </a:p>
        </p:txBody>
      </p:sp>
    </p:spTree>
    <p:extLst>
      <p:ext uri="{BB962C8B-B14F-4D97-AF65-F5344CB8AC3E}">
        <p14:creationId xmlns:p14="http://schemas.microsoft.com/office/powerpoint/2010/main" val="1785904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</p:spPr>
        <p:txBody>
          <a:bodyPr/>
          <a:lstStyle/>
          <a:p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" name="텍스트 상자 4"/>
          <p:cNvSpPr txBox="1"/>
          <p:nvPr/>
        </p:nvSpPr>
        <p:spPr>
          <a:xfrm>
            <a:off x="1065632" y="401486"/>
            <a:ext cx="4192166" cy="438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이동 및 충돌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54F5DE-4719-9E4B-A84E-1DB9231EC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003574"/>
            <a:ext cx="6535513" cy="371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1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1065632" y="401486"/>
            <a:ext cx="4802512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모듈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– 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캐릭터 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(</a:t>
            </a:r>
            <a:r>
              <a:rPr kumimoji="1" lang="ko-KR" altLang="en-US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로프 및 총알 발사</a:t>
            </a:r>
            <a:r>
              <a:rPr kumimoji="1" lang="en-US" altLang="ko-KR" sz="24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12LotteMartHappyMedium" charset="-127"/>
              </a:rPr>
              <a:t>)</a:t>
            </a:r>
            <a:endParaRPr kumimoji="1" lang="ko-KR" altLang="en-US" sz="2400" dirty="0">
              <a:latin typeface="12롯데마트행복Medium" panose="02020603020101020101" pitchFamily="18" charset="-127"/>
              <a:ea typeface="12롯데마트행복Medium" panose="02020603020101020101" pitchFamily="18" charset="-127"/>
              <a:cs typeface="12LotteMartHappyMedium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" y="365619"/>
            <a:ext cx="510316" cy="510316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2968109" y="2079263"/>
            <a:ext cx="1613647" cy="16136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Frame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Listener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5509515" y="801600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Fire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Bullet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Rope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4536896" y="1777106"/>
            <a:ext cx="970307" cy="47381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4375241" y="1575207"/>
            <a:ext cx="1084742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575475" y="1088789"/>
            <a:ext cx="2012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총알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로프 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/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이동 및 삭제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78887" y="2017453"/>
            <a:ext cx="1640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조준점과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캐릭터의 방향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785525" y="2281162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Key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Pressed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 flipV="1">
            <a:off x="2326924" y="2869219"/>
            <a:ext cx="407155" cy="39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204427" y="2956618"/>
            <a:ext cx="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조준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2195736" y="915567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Create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Bullet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Rope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27" name="직선 화살표 연결선 26"/>
          <p:cNvCxnSpPr/>
          <p:nvPr/>
        </p:nvCxnSpPr>
        <p:spPr>
          <a:xfrm flipV="1">
            <a:off x="1852067" y="1923678"/>
            <a:ext cx="352360" cy="3272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440147" y="1769062"/>
            <a:ext cx="85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발사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66935" y="3141284"/>
            <a:ext cx="2111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조준점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좌표 회전 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82C9CF1-A86F-A74B-BC6C-F348742BB9FC}"/>
              </a:ext>
            </a:extLst>
          </p:cNvPr>
          <p:cNvSpPr/>
          <p:nvPr/>
        </p:nvSpPr>
        <p:spPr>
          <a:xfrm>
            <a:off x="5258837" y="3507855"/>
            <a:ext cx="1340202" cy="129614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rotate</a:t>
            </a:r>
            <a:endParaRPr kumimoji="1" lang="ko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4409515" y="3535009"/>
            <a:ext cx="799791" cy="4037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flipH="1" flipV="1">
            <a:off x="4536896" y="3391676"/>
            <a:ext cx="721941" cy="2866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21524" y="3811085"/>
            <a:ext cx="177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BM DoHyeon OTF" panose="020B0600000101010101" pitchFamily="34" charset="-127"/>
                <a:ea typeface="BM DoHyeon OTF" panose="020B0600000101010101" pitchFamily="34" charset="-127"/>
              </a:rPr>
              <a:t>상하 방향키</a:t>
            </a:r>
            <a:endParaRPr lang="ko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307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416</Words>
  <Application>Microsoft Macintosh PowerPoint</Application>
  <PresentationFormat>화면 슬라이드 쇼(16:9)</PresentationFormat>
  <Paragraphs>171</Paragraphs>
  <Slides>16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12롯데마트드림Medium</vt:lpstr>
      <vt:lpstr>12롯데마트행복Medium</vt:lpstr>
      <vt:lpstr>12LotteMartHappyBold</vt:lpstr>
      <vt:lpstr>12LotteMartHappyMedium</vt:lpstr>
      <vt:lpstr>맑은 고딕</vt:lpstr>
      <vt:lpstr>새굴림</vt:lpstr>
      <vt:lpstr>BM DoHyeon OTF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   </vt:lpstr>
      <vt:lpstr>   </vt:lpstr>
      <vt:lpstr>   </vt:lpstr>
      <vt:lpstr>   </vt:lpstr>
      <vt:lpstr>   </vt:lpstr>
      <vt:lpstr>PowerPoint 프레젠테이션</vt:lpstr>
      <vt:lpstr>PowerPoint 프레젠테이션</vt:lpstr>
      <vt:lpstr>   </vt:lpstr>
      <vt:lpstr>   </vt:lpstr>
      <vt:lpstr>PowerPoint 프레젠테이션</vt:lpstr>
      <vt:lpstr>   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동현</dc:creator>
  <cp:lastModifiedBy>오승 권</cp:lastModifiedBy>
  <cp:revision>57</cp:revision>
  <dcterms:created xsi:type="dcterms:W3CDTF">2018-06-25T06:26:57Z</dcterms:created>
  <dcterms:modified xsi:type="dcterms:W3CDTF">2018-06-25T10:09:34Z</dcterms:modified>
</cp:coreProperties>
</file>

<file path=docProps/thumbnail.jpeg>
</file>